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35E4-759C-4C2B-46E6-87A05A474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4F2C-524B-0E1A-3060-1484B84DF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8F3C1-6F6F-2D01-C5B6-EE37C8BA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BC401-34AF-5B41-1003-DB242D3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C7B1F-0713-D19C-AA53-B7E64606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905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18F0-D3B6-AFCA-AF84-07ACB116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EA2F9-62DC-F414-35B7-7297023BE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F74F1-CF57-FECC-2A7C-B5E3DD8A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33439-4879-FDAB-CAFD-B12A8B6F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7CA95-7CD6-254A-A77F-C0EF13D2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73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19C9EB-4929-A0BD-36FC-C99896733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452D3-5D30-4C21-1823-63937363C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F4973-DAA2-F390-2BE9-DDA1A36E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A459C-625E-2CF7-3EEF-244A7083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FFDD5-1771-7AEF-814A-DFDDE9FB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99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9762-E227-E1CA-48B8-ACCFDE3E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E4237-35EE-C411-D0FB-B9C8C8F3A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786F0-64AC-7053-A0E5-727CC350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26AD-03C1-9233-A841-4F316455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21E8A-0DC2-7C33-D005-F2524741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7182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5016C-214F-7088-6CB9-7AC28CC6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EB9BA-86EE-787D-910A-9D1619EB0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DAC98-A849-B27D-EA4B-9FFFB74C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EB64-DAAC-9518-279C-751CA791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3A200-A3CF-80B6-777F-264F2C66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781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1086-48D8-D31A-CF57-E7A9C5CA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AEF14-44C7-7237-35DC-3DFDD0FE6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56083-E97F-C5B9-B4C8-E5D6BC11A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57D8D-44FB-5FE7-1FD1-A7E5461B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0270A-7E2E-3321-8747-3B7F5E54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75CE9-78C4-CEF7-C72F-68B7D186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0590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A3B1-26C1-DB4F-82EB-23180FF7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B9BE9-72B0-3595-539A-3692F6E47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5A3CE-872C-4D32-C2C9-2D3F2A998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128ED-4E33-3637-125D-A3BF1BDFF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9A935-5955-2239-3D1F-7FF2AFE27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262A5C-CEC6-BF18-5F08-2D4AC818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7B822-89B0-9508-77C4-7405D874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2F835-DBF3-E462-7372-733102E9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095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4EB3-2194-F258-D6CF-5937DCC1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8105B-E545-5918-8AA4-06DF7E21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02CF7-F450-C3D1-E113-9097125B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F4684-361A-745D-AAF3-12F935F9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156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4E443-BF73-4265-3FF3-90BB56B0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92DCF-F582-BA23-FD64-233A567A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580E-72E7-7C86-F7DF-2941FC51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688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A78A-A441-8BD6-5062-435F312E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AF05B-E1FC-4042-B395-AE2EF669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0F7AF-5AC9-CE96-B64B-58B799EA4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078D1-9577-5872-2144-F69075A8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1FE18-8D23-9682-32CD-88096DA5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EEC89-6BF4-6E0B-C4D5-ABC91546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848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595B-6A7F-7BB0-0CB3-86CD4163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2C964-A692-07D2-695C-6C7556096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112A5-F954-F978-1737-B12F88AEB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70463-AEFC-6D09-678D-BB8C2122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E056E-BBF2-BB85-65E1-EC7B3226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57902-8048-C065-2BEF-602481EE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5337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E6F0C-7012-09A6-7371-777F8043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D5ACF-B81C-DF71-43C4-7D32004E4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775DF-C95A-AAFB-F4A4-60E6BBF0C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603BC-4C18-4635-80D2-F4E07DDE96AD}" type="datetimeFigureOut">
              <a:rPr lang="LID4096" smtClean="0"/>
              <a:t>02/20/2023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6B21C-C8BB-BAC1-5162-E93541A01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59F95-B7EE-7A69-DFA4-3B38FF82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77CB-FC8D-4C9B-875E-6FD9F823F05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6945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95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28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07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66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95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23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48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12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Englyst</dc:creator>
  <cp:lastModifiedBy>Michael Englyst</cp:lastModifiedBy>
  <cp:revision>4</cp:revision>
  <dcterms:created xsi:type="dcterms:W3CDTF">2023-02-07T21:28:26Z</dcterms:created>
  <dcterms:modified xsi:type="dcterms:W3CDTF">2023-02-19T23:08:28Z</dcterms:modified>
</cp:coreProperties>
</file>