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5088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804" y="-9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04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706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4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79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016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6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87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45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63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58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5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67BBE-8B45-4CF9-A51D-9AB6006B15A1}" type="datetimeFigureOut">
              <a:rPr lang="da-DK" smtClean="0"/>
              <a:t>05-04-2017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60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"/>
            <a:ext cx="9144000" cy="51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" y="0"/>
            <a:ext cx="9146536" cy="5145088"/>
          </a:xfrm>
        </p:spPr>
      </p:pic>
    </p:spTree>
    <p:extLst>
      <p:ext uri="{BB962C8B-B14F-4D97-AF65-F5344CB8AC3E}">
        <p14:creationId xmlns:p14="http://schemas.microsoft.com/office/powerpoint/2010/main" val="39293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"/>
            <a:ext cx="9144000" cy="51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"/>
            <a:ext cx="9144000" cy="51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Brugerdefineret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Imagic</dc:creator>
  <cp:lastModifiedBy>Imagic</cp:lastModifiedBy>
  <cp:revision>7</cp:revision>
  <dcterms:created xsi:type="dcterms:W3CDTF">2016-11-04T13:04:53Z</dcterms:created>
  <dcterms:modified xsi:type="dcterms:W3CDTF">2017-04-05T09:36:46Z</dcterms:modified>
</cp:coreProperties>
</file>