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9144000" cy="5145088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7" d="100"/>
          <a:sy n="137" d="100"/>
        </p:scale>
        <p:origin x="138" y="28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0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06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79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1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6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8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4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6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5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7BBE-8B45-4CF9-A51D-9AB6006B15A1}" type="datetimeFigureOut">
              <a:rPr lang="da-DK" smtClean="0"/>
              <a:t>18-05-2021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62A2-E9A5-4613-8799-0D3643BBD7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60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85B293-C757-400A-B9E6-4BB48671A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4" y="11646"/>
            <a:ext cx="9105411" cy="51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85B293-C757-400A-B9E6-4BB48671A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3" y="11646"/>
            <a:ext cx="9105413" cy="51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9002FBB-924E-4F79-A3B9-0E5C466E9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3" y="11646"/>
            <a:ext cx="9105413" cy="51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90F0198-735E-4755-B55D-AB81F92F3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4" y="11646"/>
            <a:ext cx="9105411" cy="51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8E56F2-0D83-4149-89D8-AB16C3E75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3" y="11646"/>
            <a:ext cx="9105413" cy="51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7591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Brugerdefineret</PresentationFormat>
  <Paragraphs>0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Imagic</dc:creator>
  <cp:lastModifiedBy>Michael Englyst</cp:lastModifiedBy>
  <cp:revision>22</cp:revision>
  <dcterms:created xsi:type="dcterms:W3CDTF">2016-11-04T13:04:53Z</dcterms:created>
  <dcterms:modified xsi:type="dcterms:W3CDTF">2021-05-18T07:42:07Z</dcterms:modified>
</cp:coreProperties>
</file>