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4676" autoAdjust="0"/>
  </p:normalViewPr>
  <p:slideViewPr>
    <p:cSldViewPr snapToGrid="0" snapToObjects="1" showGuides="1">
      <p:cViewPr>
        <p:scale>
          <a:sx n="125" d="100"/>
          <a:sy n="125" d="100"/>
        </p:scale>
        <p:origin x="-1146" y="-252"/>
      </p:cViewPr>
      <p:guideLst>
        <p:guide orient="horz" pos="1620"/>
        <p:guide pos="28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C81DF62-2808-5840-9F54-9A1F77B53105}" type="datetimeFigureOut">
              <a:rPr lang="da-DK" smtClean="0"/>
              <a:t>22-09-2016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585AC21-D06A-7740-AD8D-C85622B979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908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C81DF62-2808-5840-9F54-9A1F77B53105}" type="datetimeFigureOut">
              <a:rPr lang="da-DK" smtClean="0"/>
              <a:t>22-09-2016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585AC21-D06A-7740-AD8D-C85622B979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7378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C81DF62-2808-5840-9F54-9A1F77B53105}" type="datetimeFigureOut">
              <a:rPr lang="da-DK" smtClean="0"/>
              <a:t>22-09-2016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585AC21-D06A-7740-AD8D-C85622B979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798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C81DF62-2808-5840-9F54-9A1F77B53105}" type="datetimeFigureOut">
              <a:rPr lang="da-DK" smtClean="0"/>
              <a:t>22-09-2016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585AC21-D06A-7740-AD8D-C85622B979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5056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C81DF62-2808-5840-9F54-9A1F77B53105}" type="datetimeFigureOut">
              <a:rPr lang="da-DK" smtClean="0"/>
              <a:t>22-09-2016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585AC21-D06A-7740-AD8D-C85622B979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184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C81DF62-2808-5840-9F54-9A1F77B53105}" type="datetimeFigureOut">
              <a:rPr lang="da-DK" smtClean="0"/>
              <a:t>22-09-2016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585AC21-D06A-7740-AD8D-C85622B979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724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C81DF62-2808-5840-9F54-9A1F77B53105}" type="datetimeFigureOut">
              <a:rPr lang="da-DK" smtClean="0"/>
              <a:t>22-09-2016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585AC21-D06A-7740-AD8D-C85622B979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905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C81DF62-2808-5840-9F54-9A1F77B53105}" type="datetimeFigureOut">
              <a:rPr lang="da-DK" smtClean="0"/>
              <a:t>22-09-2016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585AC21-D06A-7740-AD8D-C85622B979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0956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943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C81DF62-2808-5840-9F54-9A1F77B53105}" type="datetimeFigureOut">
              <a:rPr lang="da-DK" smtClean="0"/>
              <a:t>22-09-2016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585AC21-D06A-7740-AD8D-C85622B979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1303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Træk billede til pladsholder, eller klik på symbol for at tilføje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C81DF62-2808-5840-9F54-9A1F77B53105}" type="datetimeFigureOut">
              <a:rPr lang="da-DK" smtClean="0"/>
              <a:t>22-09-2016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585AC21-D06A-7740-AD8D-C85622B979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8549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Template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07" cy="5143500"/>
          </a:xfrm>
          <a:prstGeom prst="rect">
            <a:avLst/>
          </a:prstGeom>
        </p:spPr>
      </p:pic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060708" y="296773"/>
            <a:ext cx="3195827" cy="358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5932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1000" b="0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ge_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78" y="76200"/>
            <a:ext cx="7275564" cy="5143500"/>
          </a:xfrm>
          <a:prstGeom prst="rect">
            <a:avLst/>
          </a:prstGeom>
        </p:spPr>
      </p:pic>
      <p:sp>
        <p:nvSpPr>
          <p:cNvPr id="5" name="Tekstfelt 2"/>
          <p:cNvSpPr txBox="1"/>
          <p:nvPr/>
        </p:nvSpPr>
        <p:spPr>
          <a:xfrm>
            <a:off x="1060699" y="353167"/>
            <a:ext cx="2886461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20" dirty="0" smtClean="0">
                <a:latin typeface="Myriad Pro" pitchFamily="34" charset="0"/>
              </a:rPr>
              <a:t>Instruktion nr</a:t>
            </a:r>
            <a:r>
              <a:rPr lang="da-DK" sz="1020" smtClean="0">
                <a:latin typeface="Myriad Pro" pitchFamily="34" charset="0"/>
              </a:rPr>
              <a:t>. 9 - </a:t>
            </a:r>
            <a:r>
              <a:rPr lang="da-DK" sz="1020" b="1" smtClean="0">
                <a:latin typeface="Myriad Pro" pitchFamily="34" charset="0"/>
              </a:rPr>
              <a:t>Siddestilling</a:t>
            </a:r>
            <a:endParaRPr lang="da-DK" sz="1020" b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6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78" y="76200"/>
            <a:ext cx="7275564" cy="5143500"/>
          </a:xfrm>
          <a:prstGeom prst="rect">
            <a:avLst/>
          </a:prstGeom>
        </p:spPr>
      </p:pic>
      <p:sp>
        <p:nvSpPr>
          <p:cNvPr id="4" name="Tekstfelt 2"/>
          <p:cNvSpPr txBox="1"/>
          <p:nvPr/>
        </p:nvSpPr>
        <p:spPr>
          <a:xfrm>
            <a:off x="1060699" y="353167"/>
            <a:ext cx="426443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20" dirty="0" smtClean="0">
                <a:latin typeface="Myriad Pro" pitchFamily="34" charset="0"/>
              </a:rPr>
              <a:t>Instruktion nr</a:t>
            </a:r>
            <a:r>
              <a:rPr lang="da-DK" sz="1020" smtClean="0">
                <a:latin typeface="Myriad Pro" pitchFamily="34" charset="0"/>
              </a:rPr>
              <a:t>. 10 - </a:t>
            </a:r>
            <a:r>
              <a:rPr lang="da-DK" sz="1020" b="1">
                <a:latin typeface="Myriad Pro" pitchFamily="34" charset="0"/>
              </a:rPr>
              <a:t>Siddestilling</a:t>
            </a:r>
            <a:endParaRPr lang="da-DK" sz="1020" b="1" dirty="0">
              <a:latin typeface="Myriad Pro" pitchFamily="34" charset="0"/>
            </a:endParaRPr>
          </a:p>
        </p:txBody>
      </p:sp>
      <p:sp>
        <p:nvSpPr>
          <p:cNvPr id="5" name="Tekstfelt 2"/>
          <p:cNvSpPr txBox="1"/>
          <p:nvPr/>
        </p:nvSpPr>
        <p:spPr>
          <a:xfrm>
            <a:off x="3148579" y="353167"/>
            <a:ext cx="2886461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20" b="1" smtClean="0">
                <a:latin typeface="Myriad Pro" pitchFamily="34" charset="0"/>
              </a:rPr>
              <a:t>1 / 2</a:t>
            </a:r>
            <a:endParaRPr lang="da-DK" sz="1020" b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6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78" y="76200"/>
            <a:ext cx="7275564" cy="5143500"/>
          </a:xfrm>
          <a:prstGeom prst="rect">
            <a:avLst/>
          </a:prstGeom>
        </p:spPr>
      </p:pic>
      <p:sp>
        <p:nvSpPr>
          <p:cNvPr id="4" name="Tekstfelt 2"/>
          <p:cNvSpPr txBox="1"/>
          <p:nvPr/>
        </p:nvSpPr>
        <p:spPr>
          <a:xfrm>
            <a:off x="1060699" y="353167"/>
            <a:ext cx="426443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20" dirty="0" smtClean="0">
                <a:latin typeface="Myriad Pro" pitchFamily="34" charset="0"/>
              </a:rPr>
              <a:t>Instruktion nr</a:t>
            </a:r>
            <a:r>
              <a:rPr lang="da-DK" sz="1020" smtClean="0">
                <a:latin typeface="Myriad Pro" pitchFamily="34" charset="0"/>
              </a:rPr>
              <a:t>. 10 - </a:t>
            </a:r>
            <a:r>
              <a:rPr lang="da-DK" sz="1020" b="1">
                <a:latin typeface="Myriad Pro" pitchFamily="34" charset="0"/>
              </a:rPr>
              <a:t>Siddestilling</a:t>
            </a:r>
            <a:endParaRPr lang="da-DK" sz="1020" b="1" dirty="0">
              <a:latin typeface="Myriad Pro" pitchFamily="34" charset="0"/>
            </a:endParaRPr>
          </a:p>
        </p:txBody>
      </p:sp>
      <p:sp>
        <p:nvSpPr>
          <p:cNvPr id="5" name="Tekstfelt 2"/>
          <p:cNvSpPr txBox="1"/>
          <p:nvPr/>
        </p:nvSpPr>
        <p:spPr>
          <a:xfrm>
            <a:off x="3148579" y="353167"/>
            <a:ext cx="2886461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20" b="1" smtClean="0">
                <a:latin typeface="Myriad Pro" pitchFamily="34" charset="0"/>
              </a:rPr>
              <a:t>2 / 2</a:t>
            </a:r>
            <a:endParaRPr lang="da-DK" sz="1020" b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6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18" y="76200"/>
            <a:ext cx="7275564" cy="5143500"/>
          </a:xfrm>
          <a:prstGeom prst="rect">
            <a:avLst/>
          </a:prstGeom>
        </p:spPr>
      </p:pic>
      <p:sp>
        <p:nvSpPr>
          <p:cNvPr id="4" name="Tekstfelt 2"/>
          <p:cNvSpPr txBox="1"/>
          <p:nvPr/>
        </p:nvSpPr>
        <p:spPr>
          <a:xfrm>
            <a:off x="1060699" y="353167"/>
            <a:ext cx="426443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20" dirty="0" smtClean="0">
                <a:latin typeface="Myriad Pro" pitchFamily="34" charset="0"/>
              </a:rPr>
              <a:t>Instruktion nr</a:t>
            </a:r>
            <a:r>
              <a:rPr lang="da-DK" sz="1020" smtClean="0">
                <a:latin typeface="Myriad Pro" pitchFamily="34" charset="0"/>
              </a:rPr>
              <a:t>. 11 - </a:t>
            </a:r>
            <a:r>
              <a:rPr lang="da-DK" sz="1020" b="1">
                <a:latin typeface="Myriad Pro" pitchFamily="34" charset="0"/>
              </a:rPr>
              <a:t>Siddestilling</a:t>
            </a:r>
            <a:endParaRPr lang="da-DK" sz="1020" b="1" dirty="0">
              <a:latin typeface="Myriad Pro" pitchFamily="34" charset="0"/>
            </a:endParaRPr>
          </a:p>
        </p:txBody>
      </p:sp>
      <p:sp>
        <p:nvSpPr>
          <p:cNvPr id="5" name="Tekstfelt 2"/>
          <p:cNvSpPr txBox="1"/>
          <p:nvPr/>
        </p:nvSpPr>
        <p:spPr>
          <a:xfrm>
            <a:off x="3148579" y="353167"/>
            <a:ext cx="2886461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20" b="1" smtClean="0">
                <a:latin typeface="Myriad Pro" pitchFamily="34" charset="0"/>
              </a:rPr>
              <a:t>1 / 2</a:t>
            </a:r>
            <a:endParaRPr lang="da-DK" sz="1020" b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6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18" y="76200"/>
            <a:ext cx="7275564" cy="5143500"/>
          </a:xfrm>
          <a:prstGeom prst="rect">
            <a:avLst/>
          </a:prstGeom>
        </p:spPr>
      </p:pic>
      <p:sp>
        <p:nvSpPr>
          <p:cNvPr id="4" name="Tekstfelt 2"/>
          <p:cNvSpPr txBox="1"/>
          <p:nvPr/>
        </p:nvSpPr>
        <p:spPr>
          <a:xfrm>
            <a:off x="1060699" y="353167"/>
            <a:ext cx="426443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20" dirty="0" smtClean="0">
                <a:latin typeface="Myriad Pro" pitchFamily="34" charset="0"/>
              </a:rPr>
              <a:t>Instruktion nr</a:t>
            </a:r>
            <a:r>
              <a:rPr lang="da-DK" sz="1020" smtClean="0">
                <a:latin typeface="Myriad Pro" pitchFamily="34" charset="0"/>
              </a:rPr>
              <a:t>. 11 - </a:t>
            </a:r>
            <a:r>
              <a:rPr lang="da-DK" sz="1020" b="1">
                <a:latin typeface="Myriad Pro" pitchFamily="34" charset="0"/>
              </a:rPr>
              <a:t>Siddestilling</a:t>
            </a:r>
            <a:endParaRPr lang="da-DK" sz="1020" b="1" dirty="0">
              <a:latin typeface="Myriad Pro" pitchFamily="34" charset="0"/>
            </a:endParaRPr>
          </a:p>
        </p:txBody>
      </p:sp>
      <p:sp>
        <p:nvSpPr>
          <p:cNvPr id="5" name="Tekstfelt 2"/>
          <p:cNvSpPr txBox="1"/>
          <p:nvPr/>
        </p:nvSpPr>
        <p:spPr>
          <a:xfrm>
            <a:off x="3148579" y="353167"/>
            <a:ext cx="2886461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20" b="1" smtClean="0">
                <a:latin typeface="Myriad Pro" pitchFamily="34" charset="0"/>
              </a:rPr>
              <a:t>2 / 2</a:t>
            </a:r>
            <a:endParaRPr lang="da-DK" sz="1020" b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4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55" y="76200"/>
            <a:ext cx="7273490" cy="5143500"/>
          </a:xfrm>
          <a:prstGeom prst="rect">
            <a:avLst/>
          </a:prstGeom>
        </p:spPr>
      </p:pic>
      <p:sp>
        <p:nvSpPr>
          <p:cNvPr id="5" name="Tekstfelt 2"/>
          <p:cNvSpPr txBox="1"/>
          <p:nvPr/>
        </p:nvSpPr>
        <p:spPr>
          <a:xfrm>
            <a:off x="1060699" y="353167"/>
            <a:ext cx="426443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20" dirty="0" smtClean="0">
                <a:latin typeface="Myriad Pro" pitchFamily="34" charset="0"/>
              </a:rPr>
              <a:t>Instruktion nr</a:t>
            </a:r>
            <a:r>
              <a:rPr lang="da-DK" sz="1020" smtClean="0">
                <a:latin typeface="Myriad Pro" pitchFamily="34" charset="0"/>
              </a:rPr>
              <a:t>. 12 - </a:t>
            </a:r>
            <a:r>
              <a:rPr lang="da-DK" sz="1020" b="1">
                <a:latin typeface="Myriad Pro" pitchFamily="34" charset="0"/>
              </a:rPr>
              <a:t>Siddestilling</a:t>
            </a:r>
            <a:endParaRPr lang="da-DK" sz="1020" b="1" dirty="0">
              <a:latin typeface="Myriad Pro" pitchFamily="34" charset="0"/>
            </a:endParaRPr>
          </a:p>
        </p:txBody>
      </p:sp>
      <p:sp>
        <p:nvSpPr>
          <p:cNvPr id="6" name="Tekstfelt 2"/>
          <p:cNvSpPr txBox="1"/>
          <p:nvPr/>
        </p:nvSpPr>
        <p:spPr>
          <a:xfrm>
            <a:off x="3148579" y="353167"/>
            <a:ext cx="2886461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20" b="1" smtClean="0">
                <a:latin typeface="Myriad Pro" pitchFamily="34" charset="0"/>
              </a:rPr>
              <a:t>1 / 2</a:t>
            </a:r>
            <a:endParaRPr lang="da-DK" sz="1020" b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62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55" y="76200"/>
            <a:ext cx="7273490" cy="5143500"/>
          </a:xfrm>
          <a:prstGeom prst="rect">
            <a:avLst/>
          </a:prstGeom>
        </p:spPr>
      </p:pic>
      <p:sp>
        <p:nvSpPr>
          <p:cNvPr id="4" name="Tekstfelt 2"/>
          <p:cNvSpPr txBox="1"/>
          <p:nvPr/>
        </p:nvSpPr>
        <p:spPr>
          <a:xfrm>
            <a:off x="1060699" y="353167"/>
            <a:ext cx="426443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20" dirty="0" smtClean="0">
                <a:latin typeface="Myriad Pro" pitchFamily="34" charset="0"/>
              </a:rPr>
              <a:t>Instruktion nr</a:t>
            </a:r>
            <a:r>
              <a:rPr lang="da-DK" sz="1020" smtClean="0">
                <a:latin typeface="Myriad Pro" pitchFamily="34" charset="0"/>
              </a:rPr>
              <a:t>. 12 - </a:t>
            </a:r>
            <a:r>
              <a:rPr lang="da-DK" sz="1020" b="1">
                <a:latin typeface="Myriad Pro" pitchFamily="34" charset="0"/>
              </a:rPr>
              <a:t>Siddestilling</a:t>
            </a:r>
            <a:endParaRPr lang="da-DK" sz="1020" b="1" dirty="0">
              <a:latin typeface="Myriad Pro" pitchFamily="34" charset="0"/>
            </a:endParaRPr>
          </a:p>
        </p:txBody>
      </p:sp>
      <p:sp>
        <p:nvSpPr>
          <p:cNvPr id="6" name="Tekstfelt 2"/>
          <p:cNvSpPr txBox="1"/>
          <p:nvPr/>
        </p:nvSpPr>
        <p:spPr>
          <a:xfrm>
            <a:off x="3148579" y="353167"/>
            <a:ext cx="2886461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20" b="1" smtClean="0">
                <a:latin typeface="Myriad Pro" pitchFamily="34" charset="0"/>
              </a:rPr>
              <a:t>2 / 2</a:t>
            </a:r>
            <a:endParaRPr lang="da-DK" sz="1020" b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71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ge_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07" cy="51435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60699" y="353167"/>
            <a:ext cx="426443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20" dirty="0" smtClean="0">
                <a:latin typeface="Myriad Pro" pitchFamily="34" charset="0"/>
              </a:rPr>
              <a:t>Instruktion nr</a:t>
            </a:r>
            <a:r>
              <a:rPr lang="da-DK" sz="1020" smtClean="0">
                <a:latin typeface="Myriad Pro" pitchFamily="34" charset="0"/>
              </a:rPr>
              <a:t>. 1 - </a:t>
            </a:r>
            <a:r>
              <a:rPr lang="da-DK" sz="1020" b="1" smtClean="0">
                <a:latin typeface="Myriad Pro" pitchFamily="34" charset="0"/>
              </a:rPr>
              <a:t>Skub </a:t>
            </a:r>
            <a:r>
              <a:rPr lang="da-DK" sz="1020" b="1" dirty="0" smtClean="0">
                <a:latin typeface="Myriad Pro" pitchFamily="34" charset="0"/>
              </a:rPr>
              <a:t>og træk</a:t>
            </a:r>
            <a:endParaRPr lang="da-DK" sz="1020" b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28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ge_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07" cy="51435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60699" y="353167"/>
            <a:ext cx="426443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20" dirty="0" smtClean="0">
                <a:latin typeface="Myriad Pro" pitchFamily="34" charset="0"/>
              </a:rPr>
              <a:t>Instruktion nr</a:t>
            </a:r>
            <a:r>
              <a:rPr lang="da-DK" sz="1020" smtClean="0">
                <a:latin typeface="Myriad Pro" pitchFamily="34" charset="0"/>
              </a:rPr>
              <a:t>. 2 - </a:t>
            </a:r>
            <a:r>
              <a:rPr lang="da-DK" sz="1020" b="1" smtClean="0">
                <a:latin typeface="Myriad Pro" pitchFamily="34" charset="0"/>
              </a:rPr>
              <a:t>Løft</a:t>
            </a:r>
            <a:endParaRPr lang="da-DK" sz="1020" b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77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ge_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07" cy="51435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60699" y="353167"/>
            <a:ext cx="426443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20" dirty="0" smtClean="0">
                <a:latin typeface="Myriad Pro" pitchFamily="34" charset="0"/>
              </a:rPr>
              <a:t>Instruktion nr</a:t>
            </a:r>
            <a:r>
              <a:rPr lang="da-DK" sz="1020" smtClean="0">
                <a:latin typeface="Myriad Pro" pitchFamily="34" charset="0"/>
              </a:rPr>
              <a:t>. 3 - </a:t>
            </a:r>
            <a:r>
              <a:rPr lang="da-DK" sz="1020" b="1" smtClean="0">
                <a:latin typeface="Myriad Pro" pitchFamily="34" charset="0"/>
              </a:rPr>
              <a:t>Løft</a:t>
            </a:r>
            <a:endParaRPr lang="da-DK" sz="1020" b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96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ge_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07" cy="51435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60699" y="353167"/>
            <a:ext cx="426443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20" dirty="0" smtClean="0">
                <a:latin typeface="Myriad Pro" pitchFamily="34" charset="0"/>
              </a:rPr>
              <a:t>Instruktion nr</a:t>
            </a:r>
            <a:r>
              <a:rPr lang="da-DK" sz="1020" smtClean="0">
                <a:latin typeface="Myriad Pro" pitchFamily="34" charset="0"/>
              </a:rPr>
              <a:t>. 4 - </a:t>
            </a:r>
            <a:r>
              <a:rPr lang="da-DK" sz="1020" b="1" smtClean="0">
                <a:latin typeface="Myriad Pro" pitchFamily="34" charset="0"/>
              </a:rPr>
              <a:t>Træk</a:t>
            </a:r>
            <a:endParaRPr lang="da-DK" sz="1020" b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1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ge_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07" cy="51435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60699" y="353167"/>
            <a:ext cx="426443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20" dirty="0" smtClean="0">
                <a:latin typeface="Myriad Pro" pitchFamily="34" charset="0"/>
              </a:rPr>
              <a:t>Instruktion nr</a:t>
            </a:r>
            <a:r>
              <a:rPr lang="da-DK" sz="1020" smtClean="0">
                <a:latin typeface="Myriad Pro" pitchFamily="34" charset="0"/>
              </a:rPr>
              <a:t>. 5 - </a:t>
            </a:r>
            <a:r>
              <a:rPr lang="da-DK" sz="1020" b="1" smtClean="0">
                <a:latin typeface="Myriad Pro" pitchFamily="34" charset="0"/>
              </a:rPr>
              <a:t>Løft</a:t>
            </a:r>
            <a:endParaRPr lang="da-DK" sz="1020" b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95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ge_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07" cy="51435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60699" y="353167"/>
            <a:ext cx="426443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20" dirty="0" smtClean="0">
                <a:latin typeface="Myriad Pro" pitchFamily="34" charset="0"/>
              </a:rPr>
              <a:t>Instruktion nr</a:t>
            </a:r>
            <a:r>
              <a:rPr lang="da-DK" sz="1020" smtClean="0">
                <a:latin typeface="Myriad Pro" pitchFamily="34" charset="0"/>
              </a:rPr>
              <a:t>. 6 - </a:t>
            </a:r>
            <a:r>
              <a:rPr lang="da-DK" sz="1020" b="1" smtClean="0">
                <a:latin typeface="Myriad Pro" pitchFamily="34" charset="0"/>
              </a:rPr>
              <a:t>Løft</a:t>
            </a:r>
            <a:endParaRPr lang="da-DK" sz="1020" b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6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" y="0"/>
            <a:ext cx="9143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3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" y="0"/>
            <a:ext cx="9143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6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Standardtema.thmx</Template>
  <TotalTime>131</TotalTime>
  <Words>98</Words>
  <Application>Microsoft Office PowerPoint</Application>
  <PresentationFormat>Skærmshow (16:9)</PresentationFormat>
  <Paragraphs>19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16</vt:i4>
      </vt:variant>
    </vt:vector>
  </HeadingPairs>
  <TitlesOfParts>
    <vt:vector size="17" baseType="lpstr">
      <vt:lpstr>Template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Line Hetherington</dc:creator>
  <cp:lastModifiedBy>Imagic</cp:lastModifiedBy>
  <cp:revision>22</cp:revision>
  <dcterms:created xsi:type="dcterms:W3CDTF">2015-04-20T09:49:59Z</dcterms:created>
  <dcterms:modified xsi:type="dcterms:W3CDTF">2016-09-22T10:42:02Z</dcterms:modified>
</cp:coreProperties>
</file>