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5088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231" d="100"/>
          <a:sy n="231" d="100"/>
        </p:scale>
        <p:origin x="684" y="19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0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06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79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1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6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8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4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63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58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7BBE-8B45-4CF9-A51D-9AB6006B15A1}" type="datetimeFigureOut">
              <a:rPr lang="da-DK" smtClean="0"/>
              <a:t>03-01-2019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62A2-E9A5-4613-8799-0D3643BBD7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60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" y="713"/>
            <a:ext cx="9141990" cy="51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" y="0"/>
            <a:ext cx="9144528" cy="5145086"/>
          </a:xfrm>
        </p:spPr>
      </p:pic>
    </p:spTree>
    <p:extLst>
      <p:ext uri="{BB962C8B-B14F-4D97-AF65-F5344CB8AC3E}">
        <p14:creationId xmlns:p14="http://schemas.microsoft.com/office/powerpoint/2010/main" val="392938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" y="713"/>
            <a:ext cx="9141990" cy="51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937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Kontortema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Imagic</dc:creator>
  <cp:lastModifiedBy>Michael Englyst</cp:lastModifiedBy>
  <cp:revision>14</cp:revision>
  <dcterms:created xsi:type="dcterms:W3CDTF">2016-11-04T13:04:53Z</dcterms:created>
  <dcterms:modified xsi:type="dcterms:W3CDTF">2019-01-03T13:42:51Z</dcterms:modified>
</cp:coreProperties>
</file>